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sldIdLst>
    <p:sldId id="306" r:id="rId5"/>
    <p:sldId id="307" r:id="rId6"/>
    <p:sldId id="308" r:id="rId7"/>
    <p:sldId id="294" r:id="rId8"/>
    <p:sldId id="314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1C469-F549-4810-AD4F-199A60C80F75}" v="73" dt="2022-06-08T13:03:52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ddress-book.gurkanucar.com/" TargetMode="External"/><Relationship Id="rId2" Type="http://schemas.openxmlformats.org/officeDocument/2006/relationships/hyperlink" Target="https://github.com/gurkanucar/address-book-projec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134801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Address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Gürkan UÇAR</a:t>
            </a:r>
          </a:p>
          <a:p>
            <a:r>
              <a:rPr lang="tr-TR" dirty="0"/>
              <a:t>1191602003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4B20440-25C9-3799-A37A-23C0B0DFCB62}"/>
              </a:ext>
            </a:extLst>
          </p:cNvPr>
          <p:cNvSpPr txBox="1">
            <a:spLocks/>
          </p:cNvSpPr>
          <p:nvPr/>
        </p:nvSpPr>
        <p:spPr>
          <a:xfrm>
            <a:off x="1541030" y="3669567"/>
            <a:ext cx="6593320" cy="312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b="1" dirty="0"/>
              <a:t>Web Tabanlı Programlama Dersi</a:t>
            </a:r>
            <a:r>
              <a:rPr lang="en-US" b="1" dirty="0"/>
              <a:t> – BIL323</a:t>
            </a:r>
          </a:p>
          <a:p>
            <a:pPr algn="l"/>
            <a:r>
              <a:rPr lang="tr-TR" b="1" dirty="0"/>
              <a:t> Final Sınavı</a:t>
            </a:r>
            <a:endParaRPr lang="en-US" b="1" dirty="0"/>
          </a:p>
          <a:p>
            <a:pPr algn="l"/>
            <a:endParaRPr lang="en-US" dirty="0"/>
          </a:p>
          <a:p>
            <a:pPr algn="l"/>
            <a:r>
              <a:rPr lang="en-US" sz="1200" b="1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github.com/gurkanucar/address-book-project</a:t>
            </a:r>
            <a:endParaRPr lang="en-US" sz="1200" dirty="0"/>
          </a:p>
          <a:p>
            <a:pPr algn="l"/>
            <a:r>
              <a:rPr lang="en-US" sz="1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address-book.gurkanucar.com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7238D-AB45-1277-D976-71E30FD8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1518536"/>
            <a:ext cx="2343477" cy="502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F7277-BDB9-B54B-0742-C60F48E6BA0F}"/>
              </a:ext>
            </a:extLst>
          </p:cNvPr>
          <p:cNvSpPr txBox="1"/>
          <p:nvPr/>
        </p:nvSpPr>
        <p:spPr>
          <a:xfrm>
            <a:off x="3409789" y="1518536"/>
            <a:ext cx="48960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ItemActions</a:t>
            </a:r>
            <a:r>
              <a:rPr lang="en-US" dirty="0"/>
              <a:t>: delete, show or edit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List: address book list holder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ListItem</a:t>
            </a:r>
            <a:r>
              <a:rPr lang="en-US" dirty="0"/>
              <a:t>: includes info about each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PhoneNumbers</a:t>
            </a:r>
            <a:r>
              <a:rPr lang="en-US" dirty="0"/>
              <a:t>: phone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PrivateRoute</a:t>
            </a:r>
            <a:r>
              <a:rPr lang="en-US" dirty="0"/>
              <a:t>: for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SearchComponent</a:t>
            </a:r>
            <a:r>
              <a:rPr lang="en-US" dirty="0"/>
              <a:t>: search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SelectComponent</a:t>
            </a:r>
            <a:r>
              <a:rPr lang="en-US" dirty="0"/>
              <a:t>: reusable select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ShowMoreComponent</a:t>
            </a:r>
            <a:r>
              <a:rPr lang="en-US" dirty="0"/>
              <a:t>: a toggle button for showing </a:t>
            </a:r>
            <a:r>
              <a:rPr lang="en-US" dirty="0" err="1"/>
              <a:t>cardDetail</a:t>
            </a:r>
            <a:r>
              <a:rPr lang="en-US" dirty="0"/>
              <a:t> of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SocialMedia</a:t>
            </a:r>
            <a:r>
              <a:rPr lang="en-US" dirty="0"/>
              <a:t>: social media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Steps: step handler for update or create new item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Summary: shows common data for each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UpComingBirthdays</a:t>
            </a:r>
            <a:r>
              <a:rPr lang="en-US" dirty="0"/>
              <a:t>: it shows to upcoming birthdays</a:t>
            </a:r>
          </a:p>
        </p:txBody>
      </p:sp>
    </p:spTree>
    <p:extLst>
      <p:ext uri="{BB962C8B-B14F-4D97-AF65-F5344CB8AC3E}">
        <p14:creationId xmlns:p14="http://schemas.microsoft.com/office/powerpoint/2010/main" val="14270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F7277-BDB9-B54B-0742-C60F48E6BA0F}"/>
              </a:ext>
            </a:extLst>
          </p:cNvPr>
          <p:cNvSpPr txBox="1"/>
          <p:nvPr/>
        </p:nvSpPr>
        <p:spPr>
          <a:xfrm>
            <a:off x="5581489" y="1325563"/>
            <a:ext cx="48960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CreateOrEditPage</a:t>
            </a:r>
            <a:r>
              <a:rPr lang="en-US" dirty="0"/>
              <a:t>: If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isNew</a:t>
            </a:r>
            <a:r>
              <a:rPr lang="en-US" dirty="0"/>
              <a:t> flag equals true, it will bring empty input fields. Otherwise, your data will find by the given id as a parameter and be set in inputs for changing.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DetailPage</a:t>
            </a:r>
            <a:r>
              <a:rPr lang="en-US" dirty="0"/>
              <a:t>: It shows the details of item by given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HomePage</a:t>
            </a:r>
            <a:r>
              <a:rPr lang="en-US" dirty="0"/>
              <a:t>: Includes list and filter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LoginPage</a:t>
            </a:r>
            <a:r>
              <a:rPr lang="en-US" dirty="0"/>
              <a:t>: Login for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NotFoundPage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FD4A-1273-8D00-AC59-9EA2AD88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7" y="1325563"/>
            <a:ext cx="3982666" cy="238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023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Redux Address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3701D-82F4-FD15-FCB2-D1E1E00A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01" y="1387763"/>
            <a:ext cx="5397197" cy="5151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29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Redux Auth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1E827-6EB0-026B-E86B-80B83396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49" y="966734"/>
            <a:ext cx="4324702" cy="532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89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Index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12285-7B6A-7DC1-B0C4-A0BD83E7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978" y="1433264"/>
            <a:ext cx="5520043" cy="44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0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Global </a:t>
            </a:r>
            <a:r>
              <a:rPr lang="en-US" sz="3600" dirty="0" err="1"/>
              <a:t>css</a:t>
            </a:r>
            <a:r>
              <a:rPr lang="en-US" sz="3600" dirty="0"/>
              <a:t>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9E70-D093-A02D-84C2-B0D8A994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423008"/>
            <a:ext cx="6430272" cy="471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95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3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Input validation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35A4B-C026-5806-65F1-B09B6B33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60" y="1016606"/>
            <a:ext cx="4044280" cy="552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03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9AE4-3740-EB25-9AEA-713849BD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Video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96B5E-6CAC-E26E-F72D-36FB8036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D86BB278-095E-E276-F29F-34AE5C37F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9927" y="1944478"/>
            <a:ext cx="7392145" cy="41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800" b="1" cap="all" spc="400" dirty="0" err="1">
                <a:solidFill>
                  <a:schemeClr val="bg1"/>
                </a:solidFill>
                <a:latin typeface="+mn-lt"/>
              </a:rPr>
              <a:t>Features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tr-TR" sz="1800" dirty="0">
                <a:solidFill>
                  <a:schemeClr val="bg1"/>
                </a:solidFill>
              </a:rPr>
              <a:t>CRUD</a:t>
            </a:r>
            <a:r>
              <a:rPr lang="en-US" dirty="0"/>
              <a:t> Operations</a:t>
            </a:r>
          </a:p>
          <a:p>
            <a:pPr algn="r"/>
            <a:r>
              <a:rPr lang="en-US" dirty="0"/>
              <a:t>Advanced Filter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Birthday Reminder</a:t>
            </a:r>
          </a:p>
          <a:p>
            <a:pPr algn="r"/>
            <a:r>
              <a:rPr lang="en-US" dirty="0"/>
              <a:t>Export Data as CSV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Elegant Design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6/9/22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45592A-06DA-6B21-F31B-3EB6C5462F03}"/>
              </a:ext>
            </a:extLst>
          </p:cNvPr>
          <p:cNvGrpSpPr/>
          <p:nvPr/>
        </p:nvGrpSpPr>
        <p:grpSpPr>
          <a:xfrm>
            <a:off x="2169789" y="3127248"/>
            <a:ext cx="2607483" cy="2607483"/>
            <a:chOff x="9428129" y="435739"/>
            <a:chExt cx="1644988" cy="16449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A4608F-CCF9-518E-15D9-C73D70A1D764}"/>
                </a:ext>
              </a:extLst>
            </p:cNvPr>
            <p:cNvSpPr/>
            <p:nvPr/>
          </p:nvSpPr>
          <p:spPr>
            <a:xfrm>
              <a:off x="9428129" y="435739"/>
              <a:ext cx="1644988" cy="16449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8087A96-CDEE-B50F-590C-843D6E9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9980" y="807590"/>
              <a:ext cx="907643" cy="9076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D7D463-D80F-3CBA-6997-E4DA96B9DB01}"/>
              </a:ext>
            </a:extLst>
          </p:cNvPr>
          <p:cNvSpPr/>
          <p:nvPr/>
        </p:nvSpPr>
        <p:spPr>
          <a:xfrm>
            <a:off x="1009650" y="752475"/>
            <a:ext cx="3638550" cy="164302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With this project, you can store your address book data.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Redux: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 for global state management</a:t>
            </a:r>
          </a:p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React Router: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 You can navigate your pages using this package</a:t>
            </a:r>
          </a:p>
          <a:p>
            <a:pPr algn="l"/>
            <a:r>
              <a:rPr lang="en-US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Formik</a:t>
            </a:r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 it helps to manage multiple inputs in form</a:t>
            </a:r>
          </a:p>
          <a:p>
            <a:pPr algn="l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Yup: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 for validation schemas</a:t>
            </a:r>
          </a:p>
          <a:p>
            <a:pPr algn="l"/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React Icons: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 there are many icons in this package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6/9/2022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npm (software) - Wikipedia">
            <a:extLst>
              <a:ext uri="{FF2B5EF4-FFF2-40B4-BE49-F238E27FC236}">
                <a16:creationId xmlns:a16="http://schemas.microsoft.com/office/drawing/2014/main" id="{F79A2FF7-E546-EA7B-573D-561D3037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84" y="1754899"/>
            <a:ext cx="433214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904E7C-2415-0451-309D-32A78D56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15" y="1672026"/>
            <a:ext cx="4342350" cy="212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7254BB-4C69-CCC1-2068-278C8B08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593" y="1690688"/>
            <a:ext cx="4097352" cy="2106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5779C8-EA6D-F401-46FC-434482B5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15" y="4129830"/>
            <a:ext cx="4342350" cy="212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3879BF-3553-0AE2-7729-DBC0B7BA4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93" y="4104261"/>
            <a:ext cx="4097352" cy="212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04E7C-2415-0451-309D-32A78D56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4015" y="1674936"/>
            <a:ext cx="4342350" cy="211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254BB-4C69-CCC1-2068-278C8B08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3558" y="1693974"/>
            <a:ext cx="3218319" cy="46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879BF-3553-0AE2-7729-DBC0B7BA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54014" y="4252648"/>
            <a:ext cx="4319205" cy="21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22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04E7C-2415-0451-309D-32A78D56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5259" y="1672026"/>
            <a:ext cx="4339862" cy="212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779C8-EA6D-F401-46FC-434482B5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9925" y="4129830"/>
            <a:ext cx="4210530" cy="212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879BF-3553-0AE2-7729-DBC0B7BA46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83593" y="4165275"/>
            <a:ext cx="4097352" cy="200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13368-ACA6-8AA5-D5B8-9D7EA93A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83593" y="1693318"/>
            <a:ext cx="4097352" cy="212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83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A023-E3D8-838A-4724-6B67CE31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509044"/>
            <a:ext cx="5939281" cy="484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48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App.js and routes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9153C-371C-6A81-4204-BAFD4542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85" y="1690688"/>
            <a:ext cx="5944430" cy="460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46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3877-6BC0-0D56-64D9-0A8040C3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Other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7DDD-294D-9B7D-C220-BF08734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7238D-AB45-1277-D976-71E30FD8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1518536"/>
            <a:ext cx="2343477" cy="502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3BC0EF-5367-C9F2-5D12-79EAF83DD51E}"/>
              </a:ext>
            </a:extLst>
          </p:cNvPr>
          <p:cNvSpPr txBox="1"/>
          <p:nvPr/>
        </p:nvSpPr>
        <p:spPr>
          <a:xfrm>
            <a:off x="3409949" y="1518536"/>
            <a:ext cx="44862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Component: about address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Alert Modal: alert modal for asking delete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Birth Component: about birth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Button: Reusable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CardDetail</a:t>
            </a:r>
            <a:r>
              <a:rPr lang="en-US" dirty="0"/>
              <a:t>: details about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DetailListComponent</a:t>
            </a:r>
            <a:r>
              <a:rPr lang="en-US" dirty="0"/>
              <a:t>: all info about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FabButton</a:t>
            </a:r>
            <a:r>
              <a:rPr lang="en-US" dirty="0"/>
              <a:t>: action button for exporting or creating new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FilterComponent</a:t>
            </a:r>
            <a:r>
              <a:rPr lang="en-US" dirty="0"/>
              <a:t>: manages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ImageComponent</a:t>
            </a:r>
            <a:r>
              <a:rPr lang="en-US" dirty="0"/>
              <a:t>: reusable image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InfoElement</a:t>
            </a:r>
            <a:r>
              <a:rPr lang="en-US" dirty="0"/>
              <a:t>: each items in components title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Input: reusable input component</a:t>
            </a:r>
          </a:p>
        </p:txBody>
      </p:sp>
    </p:spTree>
    <p:extLst>
      <p:ext uri="{BB962C8B-B14F-4D97-AF65-F5344CB8AC3E}">
        <p14:creationId xmlns:p14="http://schemas.microsoft.com/office/powerpoint/2010/main" val="34974248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D54C5170F8A87F4EAA36DD4B2243C53E" ma:contentTypeVersion="4" ma:contentTypeDescription="Yeni belge oluşturun." ma:contentTypeScope="" ma:versionID="1891bd641bb78798ce582ffa246a1209">
  <xsd:schema xmlns:xsd="http://www.w3.org/2001/XMLSchema" xmlns:xs="http://www.w3.org/2001/XMLSchema" xmlns:p="http://schemas.microsoft.com/office/2006/metadata/properties" xmlns:ns3="12701d9b-8ea6-4cb6-86cd-b1fe410cc7d9" targetNamespace="http://schemas.microsoft.com/office/2006/metadata/properties" ma:root="true" ma:fieldsID="39ff7be3576f7bb6ace24f01281b187f" ns3:_="">
    <xsd:import namespace="12701d9b-8ea6-4cb6-86cd-b1fe410cc7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01d9b-8ea6-4cb6-86cd-b1fe410cc7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2701d9b-8ea6-4cb6-86cd-b1fe410cc7d9" xsi:nil="true"/>
  </documentManagement>
</p:properties>
</file>

<file path=customXml/itemProps1.xml><?xml version="1.0" encoding="utf-8"?>
<ds:datastoreItem xmlns:ds="http://schemas.openxmlformats.org/officeDocument/2006/customXml" ds:itemID="{15778F0A-D101-4314-A6D0-CE0E549EAE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701d9b-8ea6-4cb6-86cd-b1fe410cc7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12701d9b-8ea6-4cb6-86cd-b1fe410cc7d9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{1D7AEB01-3F38-4A2A-A32F-E65E0338F0D3}tf89338750_win32</Template>
  <TotalTime>114</TotalTime>
  <Words>357</Words>
  <Application>Microsoft Office PowerPoint</Application>
  <PresentationFormat>Widescreen</PresentationFormat>
  <Paragraphs>85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-apple-system</vt:lpstr>
      <vt:lpstr>Arial</vt:lpstr>
      <vt:lpstr>Calibri</vt:lpstr>
      <vt:lpstr>Univers</vt:lpstr>
      <vt:lpstr>GradientUnivers</vt:lpstr>
      <vt:lpstr>Address book</vt:lpstr>
      <vt:lpstr>Features</vt:lpstr>
      <vt:lpstr>Packages</vt:lpstr>
      <vt:lpstr>Screenshots</vt:lpstr>
      <vt:lpstr>Screenshots</vt:lpstr>
      <vt:lpstr>Screenshots</vt:lpstr>
      <vt:lpstr>Sample Data</vt:lpstr>
      <vt:lpstr>App.js and routes</vt:lpstr>
      <vt:lpstr>Other Components</vt:lpstr>
      <vt:lpstr>Other Components</vt:lpstr>
      <vt:lpstr>Pages</vt:lpstr>
      <vt:lpstr>Redux Address Store</vt:lpstr>
      <vt:lpstr>Redux Auth Store</vt:lpstr>
      <vt:lpstr>Index store</vt:lpstr>
      <vt:lpstr>Global css variables</vt:lpstr>
      <vt:lpstr>Input validation constraints</vt:lpstr>
      <vt:lpstr>Video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 book</dc:title>
  <dc:creator>Gürkan Uçar</dc:creator>
  <cp:lastModifiedBy>Gürkan Uçar</cp:lastModifiedBy>
  <cp:revision>3</cp:revision>
  <dcterms:created xsi:type="dcterms:W3CDTF">2022-06-08T11:17:14Z</dcterms:created>
  <dcterms:modified xsi:type="dcterms:W3CDTF">2022-06-08T13:13:24Z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0x010100D54C5170F8A87F4EAA36DD4B2243C53E</vt:lpwstr>
  </property>
</Properties>
</file>